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Default Extension="sldx" ContentType="application/vnd.openxmlformats-officedocument.presentationml.slide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322" r:id="rId2"/>
    <p:sldId id="323" r:id="rId3"/>
    <p:sldId id="258" r:id="rId4"/>
    <p:sldId id="260" r:id="rId5"/>
    <p:sldId id="261" r:id="rId6"/>
    <p:sldId id="262" r:id="rId7"/>
    <p:sldId id="324" r:id="rId8"/>
    <p:sldId id="325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8" d="100"/>
          <a:sy n="68" d="100"/>
        </p:scale>
        <p:origin x="-1956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0B0E0CD-6045-4114-97CC-8EAA18128F10}" type="datetimeFigureOut">
              <a:rPr lang="ru-RU" smtClean="0"/>
              <a:pPr/>
              <a:t>01.04.2013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69F5241-159D-483F-A149-B163A81CE1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B0E0CD-6045-4114-97CC-8EAA18128F10}" type="datetimeFigureOut">
              <a:rPr lang="ru-RU" smtClean="0"/>
              <a:pPr/>
              <a:t>01.04.2013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9F5241-159D-483F-A149-B163A81CE1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0B0E0CD-6045-4114-97CC-8EAA18128F10}" type="datetimeFigureOut">
              <a:rPr lang="ru-RU" smtClean="0"/>
              <a:pPr/>
              <a:t>01.04.2013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069F5241-159D-483F-A149-B163A81CE1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B0E0CD-6045-4114-97CC-8EAA18128F10}" type="datetimeFigureOut">
              <a:rPr lang="ru-RU" smtClean="0"/>
              <a:pPr/>
              <a:t>01.04.2013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9F5241-159D-483F-A149-B163A81CE1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B0E0CD-6045-4114-97CC-8EAA18128F10}" type="datetimeFigureOut">
              <a:rPr lang="ru-RU" smtClean="0"/>
              <a:pPr/>
              <a:t>01.04.2013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9F5241-159D-483F-A149-B163A81CE1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B0E0CD-6045-4114-97CC-8EAA18128F10}" type="datetimeFigureOut">
              <a:rPr lang="ru-RU" smtClean="0"/>
              <a:pPr/>
              <a:t>01.04.2013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9F5241-159D-483F-A149-B163A81CE1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0B0E0CD-6045-4114-97CC-8EAA18128F10}" type="datetimeFigureOut">
              <a:rPr lang="ru-RU" smtClean="0"/>
              <a:pPr/>
              <a:t>01.04.2013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9F5241-159D-483F-A149-B163A81CE1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B0E0CD-6045-4114-97CC-8EAA18128F10}" type="datetimeFigureOut">
              <a:rPr lang="ru-RU" smtClean="0"/>
              <a:pPr/>
              <a:t>01.04.2013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9F5241-159D-483F-A149-B163A81CE1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B0E0CD-6045-4114-97CC-8EAA18128F10}" type="datetimeFigureOut">
              <a:rPr lang="ru-RU" smtClean="0"/>
              <a:pPr/>
              <a:t>01.04.2013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9F5241-159D-483F-A149-B163A81CE1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B0E0CD-6045-4114-97CC-8EAA18128F10}" type="datetimeFigureOut">
              <a:rPr lang="ru-RU" smtClean="0"/>
              <a:pPr/>
              <a:t>01.04.2013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9F5241-159D-483F-A149-B163A81CE1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0B0E0CD-6045-4114-97CC-8EAA18128F10}" type="datetimeFigureOut">
              <a:rPr lang="ru-RU" smtClean="0"/>
              <a:pPr/>
              <a:t>01.04.2013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69F5241-159D-483F-A149-B163A81CE1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E0CD-6045-4114-97CC-8EAA18128F10}" type="datetimeFigureOut">
              <a:rPr lang="ru-RU" smtClean="0"/>
              <a:pPr/>
              <a:t>01.04.2013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F5241-159D-483F-A149-B163A81CE1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4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0B0E0CD-6045-4114-97CC-8EAA18128F10}" type="datetimeFigureOut">
              <a:rPr lang="ru-RU" smtClean="0"/>
              <a:pPr/>
              <a:t>01.04.2013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069F5241-159D-483F-A149-B163A81CE18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Microsoft_Office_PowerPoint1.sld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" name="Рисунок 3" descr="Пришвин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2945" name="Object 1"/>
          <p:cNvGraphicFramePr>
            <a:graphicFrameLocks noChangeAspect="1"/>
          </p:cNvGraphicFramePr>
          <p:nvPr/>
        </p:nvGraphicFramePr>
        <p:xfrm>
          <a:off x="0" y="1"/>
          <a:ext cx="9144000" cy="6858000"/>
        </p:xfrm>
        <a:graphic>
          <a:graphicData uri="http://schemas.openxmlformats.org/presentationml/2006/ole">
            <p:oleObj spid="_x0000_s82945" name="Слайд" r:id="rId3" imgW="4570530" imgH="3427616" progId="PowerPoint.Slide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rtl="0"/>
            <a:r>
              <a:rPr lang="ru-RU" sz="4000" baseline="0" dirty="0" smtClean="0">
                <a:latin typeface="Times New Roman"/>
              </a:rPr>
              <a:t>Вопросы</a:t>
            </a:r>
            <a:r>
              <a:rPr lang="ru-RU" baseline="0" dirty="0" smtClean="0">
                <a:latin typeface="Times New Roman"/>
              </a:rPr>
              <a:t> к</a:t>
            </a:r>
            <a:r>
              <a:rPr lang="ru-RU" dirty="0" smtClean="0">
                <a:latin typeface="Times New Roman"/>
              </a:rPr>
              <a:t> кроссворду:</a:t>
            </a:r>
            <a:endParaRPr lang="ru-RU" baseline="0" dirty="0" smtClean="0">
              <a:latin typeface="Times New Roman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57298"/>
            <a:ext cx="8229600" cy="5072098"/>
          </a:xfrm>
        </p:spPr>
        <p:txBody>
          <a:bodyPr>
            <a:normAutofit/>
          </a:bodyPr>
          <a:lstStyle/>
          <a:p>
            <a:pPr lvl="0"/>
            <a:r>
              <a:rPr lang="ru-RU" dirty="0"/>
              <a:t>1. Кем в детстве мечтал стать М. Пришвин?</a:t>
            </a:r>
          </a:p>
          <a:p>
            <a:pPr lvl="0"/>
            <a:r>
              <a:rPr lang="en-US" dirty="0"/>
              <a:t>2. </a:t>
            </a:r>
            <a:r>
              <a:rPr lang="ru-RU" dirty="0"/>
              <a:t>Где родился будущий писатель?</a:t>
            </a:r>
          </a:p>
          <a:p>
            <a:pPr lvl="0"/>
            <a:r>
              <a:rPr lang="ru-RU" dirty="0"/>
              <a:t>3. Чем особенно увлекался Пришвин в годы учебы в гимназии</a:t>
            </a:r>
          </a:p>
          <a:p>
            <a:pPr lvl="0"/>
            <a:r>
              <a:rPr lang="ru-RU" dirty="0"/>
              <a:t>4. То, что в охоте, по мнению М. Пришвина, было необязательно.</a:t>
            </a:r>
          </a:p>
          <a:p>
            <a:pPr lvl="0"/>
            <a:r>
              <a:rPr lang="ru-RU" dirty="0"/>
              <a:t>5. Кем работал М. М. Пришвин, возвратившись в Россию из Германии?</a:t>
            </a:r>
          </a:p>
          <a:p>
            <a:pPr lvl="0"/>
            <a:r>
              <a:rPr lang="ru-RU" dirty="0"/>
              <a:t>6. Как звали любимую собаку Пришвина?</a:t>
            </a:r>
          </a:p>
          <a:p>
            <a:r>
              <a:rPr lang="ru-RU" dirty="0"/>
              <a:t>7. Это увлечение стало делом всей жизни М. </a:t>
            </a:r>
            <a:r>
              <a:rPr lang="ru-RU" dirty="0" smtClean="0"/>
              <a:t>Пришвина.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6900882" cy="1143000"/>
          </a:xfrm>
        </p:spPr>
        <p:txBody>
          <a:bodyPr>
            <a:normAutofit fontScale="90000"/>
          </a:bodyPr>
          <a:lstStyle/>
          <a:p>
            <a:r>
              <a:rPr lang="ru-RU" sz="6600" dirty="0" smtClean="0"/>
              <a:t/>
            </a:r>
            <a:br>
              <a:rPr lang="ru-RU" sz="6600" dirty="0" smtClean="0"/>
            </a:br>
            <a:r>
              <a:rPr lang="ru-RU" sz="6600" dirty="0" smtClean="0"/>
              <a:t/>
            </a:r>
            <a:br>
              <a:rPr lang="ru-RU" sz="6600" dirty="0" smtClean="0"/>
            </a:br>
            <a:endParaRPr lang="ru-RU" sz="6600" b="1" i="1" baseline="0" dirty="0" smtClean="0">
              <a:latin typeface="Times New Roman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428604"/>
            <a:ext cx="7239000" cy="6027132"/>
          </a:xfrm>
        </p:spPr>
        <p:txBody>
          <a:bodyPr/>
          <a:lstStyle/>
          <a:p>
            <a:pPr lvl="7">
              <a:buNone/>
            </a:pPr>
            <a:r>
              <a:rPr lang="ru-RU" sz="6600" b="1" i="1" dirty="0">
                <a:solidFill>
                  <a:schemeClr val="tx1"/>
                </a:solidFill>
              </a:rPr>
              <a:t>«Я пишу </a:t>
            </a:r>
            <a:r>
              <a:rPr lang="ru-RU" sz="6600" b="1" i="1" dirty="0" smtClean="0">
                <a:solidFill>
                  <a:schemeClr val="tx1"/>
                </a:solidFill>
              </a:rPr>
              <a:t>о природе</a:t>
            </a:r>
            <a:r>
              <a:rPr lang="ru-RU" sz="6600" b="1" i="1" dirty="0">
                <a:solidFill>
                  <a:schemeClr val="tx1"/>
                </a:solidFill>
              </a:rPr>
              <a:t>…»</a:t>
            </a:r>
            <a:endParaRPr lang="ru-RU" sz="6600" dirty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900" dirty="0" smtClean="0"/>
              <a:t>цели и задачи урока: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baseline="0" dirty="0" smtClean="0">
              <a:latin typeface="Times New Roman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60"/>
            <a:ext cx="7239000" cy="5169876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r>
              <a:rPr lang="ru-RU" dirty="0" smtClean="0"/>
              <a:t>1)   глубже изучить  творчество известного русского писателя    М.Пришвина;</a:t>
            </a:r>
          </a:p>
          <a:p>
            <a:r>
              <a:rPr lang="ru-RU" dirty="0" smtClean="0"/>
              <a:t>2)   совершенствовать навыки  комплексного анализа текста-миниатюры;	</a:t>
            </a:r>
          </a:p>
          <a:p>
            <a:r>
              <a:rPr lang="ru-RU" dirty="0" smtClean="0"/>
              <a:t>3) развивать умение выявлять главное в ходе самостоятельной исследовательской работы; </a:t>
            </a:r>
          </a:p>
          <a:p>
            <a:r>
              <a:rPr lang="ru-RU" dirty="0" smtClean="0"/>
              <a:t>4)  развивать  навыки  правильной связной речи;</a:t>
            </a:r>
          </a:p>
          <a:p>
            <a:r>
              <a:rPr lang="ru-RU" dirty="0" smtClean="0"/>
              <a:t>5)  прививать чувство бережного отношения к родной природе;</a:t>
            </a:r>
          </a:p>
          <a:p>
            <a:r>
              <a:rPr lang="ru-RU" dirty="0" smtClean="0"/>
              <a:t>6)  вести работу по подготовке к ЕГЭ;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i="1" dirty="0" smtClean="0"/>
              <a:t>К.Паустовский</a:t>
            </a:r>
            <a:endParaRPr lang="ru-RU" sz="6000" baseline="0" dirty="0" smtClean="0">
              <a:latin typeface="Times New Roman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ru-RU" sz="3600" b="1" i="1" dirty="0" smtClean="0"/>
              <a:t>«Если бы природа могла чувствовать благодарность к человеку за то, что он проник в ее жизнь и воспел ее, то прежде всего эта благодарность выпала бы на долю Михаила Пришвина»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 descr="Пришвин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" name="Рисунок 3" descr="Пришвин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697" y="0"/>
            <a:ext cx="8960303" cy="70015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ru-RU" sz="4400" baseline="0" dirty="0" smtClean="0">
                <a:latin typeface="Times New Roman"/>
              </a:rPr>
              <a:t>Домашнее</a:t>
            </a:r>
            <a:r>
              <a:rPr lang="ru-RU" sz="4400" dirty="0" smtClean="0">
                <a:latin typeface="Times New Roman"/>
              </a:rPr>
              <a:t> задание</a:t>
            </a:r>
            <a:endParaRPr lang="ru-RU" sz="4400" baseline="0" dirty="0" smtClean="0">
              <a:latin typeface="Times New Roman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1.Продолжить наблюдения за природой и на их основе попытаться написать миниатюру на заданную тему, например, “Зима”, “Конец зимы”, или тему, выбранную самостоятельно.</a:t>
            </a:r>
          </a:p>
          <a:p>
            <a:pPr>
              <a:buNone/>
            </a:pPr>
            <a:r>
              <a:rPr lang="ru-RU" dirty="0" smtClean="0"/>
              <a:t>2.Написать изложение с элементами сочинения по последнему тексту. </a:t>
            </a:r>
          </a:p>
          <a:p>
            <a:pPr algn="ctr">
              <a:buNone/>
            </a:pPr>
            <a:r>
              <a:rPr lang="ru-RU" dirty="0" smtClean="0"/>
              <a:t>(на выбор)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62</TotalTime>
  <Words>177</Words>
  <Application>Microsoft Office PowerPoint</Application>
  <PresentationFormat>Экран (4:3)</PresentationFormat>
  <Paragraphs>24</Paragraphs>
  <Slides>9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1" baseType="lpstr">
      <vt:lpstr>Изящная</vt:lpstr>
      <vt:lpstr>Слайд</vt:lpstr>
      <vt:lpstr>Слайд 1</vt:lpstr>
      <vt:lpstr>Слайд 2</vt:lpstr>
      <vt:lpstr>Вопросы к кроссворду:</vt:lpstr>
      <vt:lpstr>  </vt:lpstr>
      <vt:lpstr>цели и задачи урока: </vt:lpstr>
      <vt:lpstr>К.Паустовский</vt:lpstr>
      <vt:lpstr>Слайд 7</vt:lpstr>
      <vt:lpstr>Слайд 8</vt:lpstr>
      <vt:lpstr>Домашнее задание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Дмитрий</cp:lastModifiedBy>
  <cp:revision>8</cp:revision>
  <dcterms:created xsi:type="dcterms:W3CDTF">2013-02-18T17:43:10Z</dcterms:created>
  <dcterms:modified xsi:type="dcterms:W3CDTF">2013-04-01T10:16:49Z</dcterms:modified>
</cp:coreProperties>
</file>